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27" d="100"/>
          <a:sy n="27" d="100"/>
        </p:scale>
        <p:origin x="36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7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2328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57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8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782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231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659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556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69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291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2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FB03-4C80-4C4D-AFCB-2B5C4AED41D6}" type="datetimeFigureOut">
              <a:rPr lang="es-ES_tradnl" smtClean="0"/>
              <a:t>15/05/2024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DCFF-A0D9-4A38-804C-0609ABEBC53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890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509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AZUMENDI PEREZ</dc:creator>
  <cp:lastModifiedBy>GUILLERMO AZUMENDI PEREZ</cp:lastModifiedBy>
  <cp:revision>5</cp:revision>
  <dcterms:created xsi:type="dcterms:W3CDTF">2022-07-15T09:41:08Z</dcterms:created>
  <dcterms:modified xsi:type="dcterms:W3CDTF">2024-05-15T17:46:50Z</dcterms:modified>
</cp:coreProperties>
</file>